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Service Learning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5400" dirty="0" smtClean="0"/>
              <a:t>Lorri Gillanders</a:t>
            </a:r>
          </a:p>
          <a:p>
            <a:r>
              <a:rPr lang="en-US" sz="5400" dirty="0" smtClean="0"/>
              <a:t>WILLOWBANK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670291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Drop-In presentation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67" y="2011680"/>
            <a:ext cx="10800732" cy="420624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Presentation </a:t>
            </a:r>
            <a:r>
              <a:rPr lang="en-US" sz="3600" dirty="0"/>
              <a:t>review sessions on March 21</a:t>
            </a:r>
            <a:r>
              <a:rPr lang="en-US" sz="3600" baseline="30000" dirty="0"/>
              <a:t>st</a:t>
            </a:r>
            <a:r>
              <a:rPr lang="en-US" sz="3600" dirty="0"/>
              <a:t> and 22</a:t>
            </a:r>
            <a:r>
              <a:rPr lang="en-US" sz="3600" baseline="30000" dirty="0"/>
              <a:t>nd</a:t>
            </a:r>
            <a:r>
              <a:rPr lang="en-US" sz="3600" dirty="0"/>
              <a:t>. </a:t>
            </a:r>
            <a:endParaRPr lang="en-US" sz="3600" dirty="0" smtClean="0"/>
          </a:p>
          <a:p>
            <a:r>
              <a:rPr lang="en-US" sz="3600" dirty="0" smtClean="0"/>
              <a:t>Registration </a:t>
            </a:r>
            <a:r>
              <a:rPr lang="en-US" sz="3600" dirty="0"/>
              <a:t>link is currently live on </a:t>
            </a:r>
            <a:r>
              <a:rPr lang="en-US" sz="3600" dirty="0" err="1" smtClean="0"/>
              <a:t>CareerZone</a:t>
            </a:r>
            <a:endParaRPr lang="en-US" sz="3600" dirty="0" smtClean="0"/>
          </a:p>
          <a:p>
            <a:r>
              <a:rPr lang="en-US" sz="3600" dirty="0" smtClean="0"/>
              <a:t>Plus – email </a:t>
            </a:r>
            <a:r>
              <a:rPr lang="en-US" sz="3600" smtClean="0"/>
              <a:t>link sent </a:t>
            </a:r>
            <a:r>
              <a:rPr lang="en-US" sz="3600" dirty="0" smtClean="0"/>
              <a:t>to your Brock account – please complete (from Dan and Dave)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22528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100 minutes</a:t>
            </a:r>
          </a:p>
          <a:p>
            <a:r>
              <a:rPr lang="en-US" dirty="0" smtClean="0"/>
              <a:t>One Page Helper Sheet</a:t>
            </a:r>
          </a:p>
          <a:p>
            <a:r>
              <a:rPr lang="en-US" dirty="0" smtClean="0"/>
              <a:t>Name on BOTH Case and Exam booklet</a:t>
            </a:r>
          </a:p>
          <a:p>
            <a:r>
              <a:rPr lang="en-US" dirty="0" smtClean="0"/>
              <a:t>Raise your hand if you have </a:t>
            </a:r>
            <a:r>
              <a:rPr lang="en-US" smtClean="0"/>
              <a:t>a question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26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5</TotalTime>
  <Words>66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Corbel</vt:lpstr>
      <vt:lpstr>Wingdings</vt:lpstr>
      <vt:lpstr>Banded</vt:lpstr>
      <vt:lpstr>Service Learning Project</vt:lpstr>
      <vt:lpstr>Drop-In presentation Sessions</vt:lpstr>
      <vt:lpstr>Case Exam</vt:lpstr>
    </vt:vector>
  </TitlesOfParts>
  <Company>Goodman School of Business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Learning Project</dc:title>
  <dc:creator>Barry Wright</dc:creator>
  <cp:lastModifiedBy>Barry Wright</cp:lastModifiedBy>
  <cp:revision>2</cp:revision>
  <dcterms:created xsi:type="dcterms:W3CDTF">2019-03-04T14:55:48Z</dcterms:created>
  <dcterms:modified xsi:type="dcterms:W3CDTF">2019-03-06T20:01:16Z</dcterms:modified>
</cp:coreProperties>
</file>