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64" r:id="rId3"/>
    <p:sldId id="257" r:id="rId4"/>
    <p:sldId id="261" r:id="rId5"/>
    <p:sldId id="262" r:id="rId6"/>
    <p:sldId id="263" r:id="rId7"/>
    <p:sldId id="260" r:id="rId8"/>
    <p:sldId id="258" r:id="rId9"/>
    <p:sldId id="25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6" d="100"/>
          <a:sy n="106" d="100"/>
        </p:scale>
        <p:origin x="13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2DDF-2245-4C63-805F-12D07CF8AE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20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826F-2C1B-4DCD-8ED7-2A1A2D997C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04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55D-B368-40FB-B2D8-F25541D217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06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211DE36-A4DA-472D-9660-36C155AD2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43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C2D-7887-42FE-A6F4-FABAA6AEAE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79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1172-55DA-4FB9-9665-A9F10E1B55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46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1939-F3C6-4270-9A9C-8A86BABF93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41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022-24FD-421B-9017-31308667DA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37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90E2-D47B-4C7F-9CDC-97472A1289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33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2A7E-DD5F-4FED-903F-7943D9E2F2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2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2764-80E8-4493-B31C-44EE5CC8E0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71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BA64-60D4-47A5-9DFC-8ED7B99FE3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94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98616-FE2E-44EF-8FF8-15A99A501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02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rocku.ca/goodman/distinguished-leader/registra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OA8mUflH-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aesopfables.com/aesopsel.html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 – Sept </a:t>
            </a:r>
            <a:r>
              <a:rPr lang="en-US" altLang="en-US" dirty="0" smtClean="0"/>
              <a:t>26th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Today: Chapter </a:t>
            </a:r>
            <a:r>
              <a:rPr lang="en-US" altLang="en-US" dirty="0"/>
              <a:t>4 </a:t>
            </a:r>
            <a:r>
              <a:rPr lang="en-US" altLang="en-US" dirty="0" smtClean="0"/>
              <a:t>Discussion</a:t>
            </a:r>
          </a:p>
          <a:p>
            <a:r>
              <a:rPr lang="en-US" altLang="en-US" dirty="0" smtClean="0"/>
              <a:t>Next Day: Distinguished Leader</a:t>
            </a:r>
          </a:p>
          <a:p>
            <a:r>
              <a:rPr lang="en-US" altLang="en-US" dirty="0" smtClean="0"/>
              <a:t>Next, next Day: Chapter 5 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43000" y="114300"/>
            <a:ext cx="7467600" cy="1371600"/>
          </a:xfrm>
        </p:spPr>
        <p:txBody>
          <a:bodyPr/>
          <a:lstStyle/>
          <a:p>
            <a:r>
              <a:rPr lang="en-US" altLang="en-US" sz="2000" dirty="0" smtClean="0"/>
              <a:t>The Goodman School of Business is pleased to announce that our 2018 Distinguished Leader is Julia Deans, a prominent business leader and lawyer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4076700"/>
            <a:ext cx="8482688" cy="2667000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000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 b="1" dirty="0" smtClean="0"/>
              <a:t>Wednesday, Oct. 3 at 2:30 p.m. in the Goodman School of Business atrium. The lecture will be followed by a reception.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000" dirty="0" smtClean="0"/>
              <a:t>Deans’ career has been dedicated to tackling social and economic challenges. Currently she is the founding CEO of the Canadian Children’s Literacy Foundation, a non-profit that aims to ensure all Canadian children are skilled and confident readers by the end of grade school. She has a passion for entrepreneurial start-ups and has served as the CEO of </a:t>
            </a:r>
            <a:r>
              <a:rPr lang="en-US" altLang="en-US" sz="1000" dirty="0" err="1" smtClean="0"/>
              <a:t>Futurpreneur</a:t>
            </a:r>
            <a:r>
              <a:rPr lang="en-US" altLang="en-US" sz="1000" dirty="0" smtClean="0"/>
              <a:t> Canada, a national non-profit organization that has helped more than 10,000 Canadians aged 18-39 launch start-ups, and was also the founding CEO of </a:t>
            </a:r>
            <a:r>
              <a:rPr lang="en-US" altLang="en-US" sz="1000" dirty="0" err="1" smtClean="0"/>
              <a:t>CivicAction</a:t>
            </a:r>
            <a:r>
              <a:rPr lang="en-US" altLang="en-US" sz="1000" dirty="0" smtClean="0"/>
              <a:t> where she built the influential organization from an initial project.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dirty="0" smtClean="0">
                <a:hlinkClick r:id="rId2"/>
              </a:rPr>
              <a:t>https://brocku.ca/goodman/distinguished-leader/registration/</a:t>
            </a:r>
            <a:endParaRPr lang="en-US" altLang="en-US" sz="24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27872C-5707-4826-8B84-5481FFC1877D}" type="slidenum">
              <a:rPr lang="en-US" altLang="en-US" smtClean="0">
                <a:latin typeface="Arial Black" panose="020B0A04020102020204" pitchFamily="34" charset="0"/>
              </a:rPr>
              <a:pPr/>
              <a:t>2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pic>
        <p:nvPicPr>
          <p:cNvPr id="614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600200"/>
            <a:ext cx="8267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9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4 – Set the 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Personify the shared values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Teach others to model the values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Do a personnel audit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Develop a routine for questioning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Put storytelling on your meeting agenda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7180" name="Picture 12" descr="values.jpg (39231 bytes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688" y="1524000"/>
            <a:ext cx="4113212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-265113" y="-8572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28600" y="168275"/>
          <a:ext cx="8686800" cy="652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Presentation" r:id="rId3" imgW="5045040" imgH="3872880" progId="PowerPoint.Show.8">
                  <p:embed/>
                </p:oleObj>
              </mc:Choice>
              <mc:Fallback>
                <p:oleObj name="Presentation" r:id="rId3" imgW="5045040" imgH="3872880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8275"/>
                        <a:ext cx="8686800" cy="652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0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25475" y="304800"/>
          <a:ext cx="8197850" cy="629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Slide" r:id="rId3" imgW="5045040" imgH="3872880" progId="PowerPoint.Template.8">
                  <p:embed/>
                </p:oleObj>
              </mc:Choice>
              <mc:Fallback>
                <p:oleObj name="Slide" r:id="rId3" imgW="5045040" imgH="3872880" progId="PowerPoint.Templat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04800"/>
                        <a:ext cx="8197850" cy="629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7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337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0013" y="33338"/>
          <a:ext cx="8942387" cy="686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Slide" r:id="rId3" imgW="5045040" imgH="3872880" progId="PowerPoint.Template.8">
                  <p:embed/>
                </p:oleObj>
              </mc:Choice>
              <mc:Fallback>
                <p:oleObj name="Slide" r:id="rId3" imgW="5045040" imgH="3872880" progId="PowerPoint.Templat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33338"/>
                        <a:ext cx="8942387" cy="686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1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hlinkClick r:id="rId2"/>
              </a:rPr>
              <a:t>Story Telling Secrets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8458200" cy="4906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Find your Story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Break down the story into an outline of events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Write out the story in your own words (or draw it if you prefer as a storyboard)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Tell your self the story by looking at your notes (repeat, repeat, repeat)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Think about the story – are there parts that really do not need to be there – cross them off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Tell your self the story by looking at your notes (repeat, repeat, repeat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Tell a friend (no notes or storyboard)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you get more confident – add emotions to the tale including your own ….THEN TELL YOUR STORY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39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5248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Story Time …  </a:t>
            </a:r>
            <a:br>
              <a:rPr lang="en-US" altLang="en-US" dirty="0"/>
            </a:br>
            <a:r>
              <a:rPr lang="en-US" altLang="en-US" dirty="0">
                <a:hlinkClick r:id="rId2"/>
              </a:rPr>
              <a:t>Practical Leadership Moment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1881" y="1447800"/>
            <a:ext cx="7513637" cy="4114800"/>
          </a:xfrm>
        </p:spPr>
        <p:txBody>
          <a:bodyPr/>
          <a:lstStyle/>
          <a:p>
            <a:r>
              <a:rPr lang="en-US" altLang="en-US" sz="2800" dirty="0"/>
              <a:t>This is your opportunity to tell your leadership story.</a:t>
            </a:r>
          </a:p>
          <a:p>
            <a:r>
              <a:rPr lang="en-US" altLang="en-US" sz="2800" dirty="0"/>
              <a:t>Imagine you are presenting to this group of people.</a:t>
            </a:r>
          </a:p>
          <a:p>
            <a:r>
              <a:rPr lang="en-US" altLang="en-US" sz="2800" dirty="0"/>
              <a:t>Tell your leadership </a:t>
            </a:r>
            <a:r>
              <a:rPr lang="en-US" altLang="en-US" sz="2800" dirty="0" smtClean="0"/>
              <a:t>story!</a:t>
            </a:r>
            <a:endParaRPr lang="en-US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949351"/>
            <a:ext cx="6172200" cy="29086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Next, Next Day </a:t>
            </a:r>
            <a:r>
              <a:rPr lang="en-US" altLang="en-US" dirty="0"/>
              <a:t>…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/>
          <a:p>
            <a:r>
              <a:rPr lang="en-US" altLang="en-US" sz="2400" dirty="0" smtClean="0"/>
              <a:t>Read Chapter 5 – Envision the Future</a:t>
            </a:r>
          </a:p>
          <a:p>
            <a:r>
              <a:rPr lang="en-US" altLang="en-US" sz="2400" dirty="0" smtClean="0"/>
              <a:t>Task: Become </a:t>
            </a:r>
            <a:r>
              <a:rPr lang="en-US" altLang="en-US" sz="2400" dirty="0"/>
              <a:t>a futurist</a:t>
            </a:r>
          </a:p>
          <a:p>
            <a:pPr lvl="1"/>
            <a:r>
              <a:rPr lang="en-US" altLang="en-US" sz="2000" dirty="0"/>
              <a:t>Find a “new” idea that is out there in the world.</a:t>
            </a:r>
          </a:p>
          <a:p>
            <a:pPr lvl="1"/>
            <a:r>
              <a:rPr lang="en-US" altLang="en-US" sz="2000" dirty="0"/>
              <a:t>Search for the novel</a:t>
            </a:r>
          </a:p>
          <a:p>
            <a:pPr lvl="1"/>
            <a:r>
              <a:rPr lang="en-US" altLang="en-US" sz="2000" dirty="0"/>
              <a:t>Search for the practical</a:t>
            </a:r>
          </a:p>
          <a:p>
            <a:pPr lvl="1"/>
            <a:r>
              <a:rPr lang="en-US" altLang="en-US" sz="2000" dirty="0"/>
              <a:t>Search for the </a:t>
            </a:r>
            <a:r>
              <a:rPr lang="en-US" altLang="en-US" sz="2000" dirty="0" smtClean="0"/>
              <a:t>future</a:t>
            </a:r>
            <a:endParaRPr lang="en-US" altLang="en-US" sz="2000" dirty="0"/>
          </a:p>
        </p:txBody>
      </p:sp>
      <p:pic>
        <p:nvPicPr>
          <p:cNvPr id="4" name="Online Image Placeholder 3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939319" y="2362200"/>
            <a:ext cx="3962950" cy="23479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394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Arial</vt:lpstr>
      <vt:lpstr>Wingdings</vt:lpstr>
      <vt:lpstr>Office Theme</vt:lpstr>
      <vt:lpstr>Presentation</vt:lpstr>
      <vt:lpstr>Slide</vt:lpstr>
      <vt:lpstr>Agenda – Sept 26th</vt:lpstr>
      <vt:lpstr>The Goodman School of Business is pleased to announce that our 2018 Distinguished Leader is Julia Deans, a prominent business leader and lawyer</vt:lpstr>
      <vt:lpstr>Chapter 4 – Set the Example</vt:lpstr>
      <vt:lpstr>PowerPoint Presentation</vt:lpstr>
      <vt:lpstr>PowerPoint Presentation</vt:lpstr>
      <vt:lpstr>PowerPoint Presentation</vt:lpstr>
      <vt:lpstr>Story Telling Secrets</vt:lpstr>
      <vt:lpstr>Story Time …   Practical Leadership Moment</vt:lpstr>
      <vt:lpstr>Next, Next Day …</vt:lpstr>
    </vt:vector>
  </TitlesOfParts>
  <Company>Brock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– Sept 29th</dc:title>
  <dc:creator>Faculty of Business</dc:creator>
  <cp:lastModifiedBy>Barry Wright</cp:lastModifiedBy>
  <cp:revision>7</cp:revision>
  <dcterms:created xsi:type="dcterms:W3CDTF">2004-09-28T20:31:09Z</dcterms:created>
  <dcterms:modified xsi:type="dcterms:W3CDTF">2018-09-27T02:52:58Z</dcterms:modified>
</cp:coreProperties>
</file>