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57" r:id="rId4"/>
    <p:sldId id="258" r:id="rId5"/>
    <p:sldId id="260" r:id="rId6"/>
    <p:sldId id="261" r:id="rId7"/>
    <p:sldId id="263" r:id="rId8"/>
    <p:sldId id="262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9" d="100"/>
          <a:sy n="79" d="100"/>
        </p:scale>
        <p:origin x="108" y="7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1AA35-88B2-4449-BBCA-31181C9638DA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9211B-C2C2-B44C-97E8-DA81776098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336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1AA35-88B2-4449-BBCA-31181C9638DA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9211B-C2C2-B44C-97E8-DA81776098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348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1AA35-88B2-4449-BBCA-31181C9638DA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9211B-C2C2-B44C-97E8-DA81776098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740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1AA35-88B2-4449-BBCA-31181C9638DA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9211B-C2C2-B44C-97E8-DA81776098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039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1AA35-88B2-4449-BBCA-31181C9638DA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9211B-C2C2-B44C-97E8-DA81776098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579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1AA35-88B2-4449-BBCA-31181C9638DA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9211B-C2C2-B44C-97E8-DA81776098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817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1AA35-88B2-4449-BBCA-31181C9638DA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9211B-C2C2-B44C-97E8-DA81776098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692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1AA35-88B2-4449-BBCA-31181C9638DA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9211B-C2C2-B44C-97E8-DA81776098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691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1AA35-88B2-4449-BBCA-31181C9638DA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9211B-C2C2-B44C-97E8-DA81776098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406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1AA35-88B2-4449-BBCA-31181C9638DA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9211B-C2C2-B44C-97E8-DA81776098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779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1AA35-88B2-4449-BBCA-31181C9638DA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9211B-C2C2-B44C-97E8-DA81776098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019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1AA35-88B2-4449-BBCA-31181C9638DA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9211B-C2C2-B44C-97E8-DA81776098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71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Change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Take Two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86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Adaptable Firms (People)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776" b="8776"/>
          <a:stretch>
            <a:fillRect/>
          </a:stretch>
        </p:blipFill>
        <p:spPr>
          <a:xfrm>
            <a:off x="457200" y="1417638"/>
            <a:ext cx="3665969" cy="201614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6214" y="1417638"/>
            <a:ext cx="4210039" cy="28082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419" y="4038924"/>
            <a:ext cx="4009568" cy="26745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1008" y="4225878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5517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Famous (not changing) Failures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9486" r="9486"/>
          <a:stretch>
            <a:fillRect/>
          </a:stretch>
        </p:blipFill>
        <p:spPr>
          <a:xfrm>
            <a:off x="272474" y="1417638"/>
            <a:ext cx="3566657" cy="1961524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856" y="3755390"/>
            <a:ext cx="3597988" cy="2720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3426" y="2081052"/>
            <a:ext cx="3899701" cy="259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189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Famous (missteps) Failures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1974" b="11974"/>
          <a:stretch>
            <a:fillRect/>
          </a:stretch>
        </p:blipFill>
        <p:spPr>
          <a:xfrm>
            <a:off x="3506984" y="2331952"/>
            <a:ext cx="5359696" cy="2947626"/>
          </a:xfrm>
        </p:spPr>
      </p:pic>
      <p:sp>
        <p:nvSpPr>
          <p:cNvPr id="5" name="TextBox 4"/>
          <p:cNvSpPr txBox="1"/>
          <p:nvPr/>
        </p:nvSpPr>
        <p:spPr>
          <a:xfrm>
            <a:off x="273000" y="1417638"/>
            <a:ext cx="8370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Founded in 1982, Compaq became the world’s largest supplier of PCs during the 1990s.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73000" y="2140257"/>
            <a:ext cx="323398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Compaq wanted to dominate nearly every aspect of the computer industry, but its M&amp;A activity seemed to distract company executives from the very successful business of selling PCs to corporations. Excess inventory and unexpected price competition in PCs saw Compaq’s profits wiped away.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6069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Incremental to Strategic Drift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3259" b="132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165115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Why Does Strategic Drift Happen?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Strategic drift usually arises from a combination of factors, including: </a:t>
            </a:r>
          </a:p>
          <a:p>
            <a:r>
              <a:rPr lang="en-US" dirty="0" smtClean="0"/>
              <a:t>Business failing to adapt to a changing external environment (for example social or technological change)</a:t>
            </a:r>
          </a:p>
          <a:p>
            <a:r>
              <a:rPr lang="en-US" dirty="0" smtClean="0"/>
              <a:t>A discovery that what worked before (in terms of competitiveness) doesn’t work anymore</a:t>
            </a:r>
          </a:p>
          <a:p>
            <a:r>
              <a:rPr lang="en-US" dirty="0" smtClean="0"/>
              <a:t>Complacency sets in – often built on previous success which management assume will continue</a:t>
            </a:r>
          </a:p>
          <a:p>
            <a:r>
              <a:rPr lang="en-US" dirty="0" smtClean="0"/>
              <a:t>Senior management deny there is a problem, even when faced with the evidence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6414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Article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678" b="86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566105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your Take-away?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6833" b="6833"/>
          <a:stretch>
            <a:fillRect/>
          </a:stretch>
        </p:blipFill>
        <p:spPr>
          <a:xfrm>
            <a:off x="4943255" y="1472001"/>
            <a:ext cx="3468473" cy="190752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092" y="1160967"/>
            <a:ext cx="3556000" cy="24643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6051" y="3529727"/>
            <a:ext cx="4854408" cy="3644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1316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Reading: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Readiness for Change: Contributions for Employee's Level of Individual Change and Turnover Intentions</a:t>
            </a:r>
          </a:p>
          <a:p>
            <a:r>
              <a:rPr lang="en-US" b="1" dirty="0" smtClean="0"/>
              <a:t>Pedro </a:t>
            </a:r>
            <a:r>
              <a:rPr lang="en-US" b="1" dirty="0" err="1" smtClean="0"/>
              <a:t>Neves</a:t>
            </a:r>
            <a:endParaRPr lang="en-US" b="1" dirty="0" smtClean="0"/>
          </a:p>
          <a:p>
            <a:r>
              <a:rPr lang="en-US" dirty="0" smtClean="0"/>
              <a:t>Journal of Change Management</a:t>
            </a:r>
          </a:p>
          <a:p>
            <a:endParaRPr lang="en-US" dirty="0"/>
          </a:p>
          <a:p>
            <a:r>
              <a:rPr lang="en-US" dirty="0" smtClean="0"/>
              <a:t>Start building your change model (put the </a:t>
            </a:r>
            <a:r>
              <a:rPr lang="en-US" smtClean="0"/>
              <a:t>pieces together).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4446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205</Words>
  <Application>Microsoft Office PowerPoint</Application>
  <PresentationFormat>On-screen Show (4:3)</PresentationFormat>
  <Paragraphs>22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Change</vt:lpstr>
      <vt:lpstr>Adaptable Firms (People)</vt:lpstr>
      <vt:lpstr>Famous (not changing) Failures</vt:lpstr>
      <vt:lpstr>Famous (missteps) Failures</vt:lpstr>
      <vt:lpstr>From Incremental to Strategic Drift</vt:lpstr>
      <vt:lpstr>Why Does Strategic Drift Happen?</vt:lpstr>
      <vt:lpstr>Our Article</vt:lpstr>
      <vt:lpstr>What is your Take-away?</vt:lpstr>
      <vt:lpstr>Next Reading:</vt:lpstr>
    </vt:vector>
  </TitlesOfParts>
  <Company>Goodman School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Change</dc:title>
  <dc:creator>Barry Wright</dc:creator>
  <cp:lastModifiedBy>Barry Wright</cp:lastModifiedBy>
  <cp:revision>5</cp:revision>
  <dcterms:created xsi:type="dcterms:W3CDTF">2019-02-10T20:34:37Z</dcterms:created>
  <dcterms:modified xsi:type="dcterms:W3CDTF">2019-02-11T18:45:52Z</dcterms:modified>
</cp:coreProperties>
</file>