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CA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4001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22952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923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045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7659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1422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7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893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798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4194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7951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CA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CA" smtClean="0"/>
              <a:t>Click to edit Master text styles</a:t>
            </a:r>
          </a:p>
          <a:p>
            <a:pPr lvl="1"/>
            <a:r>
              <a:rPr lang="en-CA" smtClean="0"/>
              <a:t>Second level</a:t>
            </a:r>
          </a:p>
          <a:p>
            <a:pPr lvl="2"/>
            <a:r>
              <a:rPr lang="en-CA" smtClean="0"/>
              <a:t>Third level</a:t>
            </a:r>
          </a:p>
          <a:p>
            <a:pPr lvl="3"/>
            <a:r>
              <a:rPr lang="en-CA" smtClean="0"/>
              <a:t>Fourth level</a:t>
            </a:r>
          </a:p>
          <a:p>
            <a:pPr lvl="4"/>
            <a:r>
              <a:rPr lang="en-CA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66122-4BE6-C44E-B8B1-B22C038C3037}" type="datetimeFigureOut">
              <a:rPr lang="en-US" smtClean="0"/>
              <a:t>3/26/2019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A23D1F-3E5D-2741-A425-9F1C3F7E8F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243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Change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0219" y="4762500"/>
            <a:ext cx="6400800" cy="1752600"/>
          </a:xfrm>
        </p:spPr>
        <p:txBody>
          <a:bodyPr/>
          <a:lstStyle/>
          <a:p>
            <a:r>
              <a:rPr lang="en-US" dirty="0" smtClean="0"/>
              <a:t>Let’s change it up 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161" y="259277"/>
            <a:ext cx="2686538" cy="41762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09170" y="208974"/>
            <a:ext cx="2900221" cy="422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05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Answer with the first thing that comes to mind …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Change were a </a:t>
            </a:r>
            <a:r>
              <a:rPr lang="en-US" dirty="0" err="1" smtClean="0"/>
              <a:t>colour</a:t>
            </a:r>
            <a:r>
              <a:rPr lang="en-US" dirty="0" smtClean="0"/>
              <a:t> – what </a:t>
            </a:r>
            <a:r>
              <a:rPr lang="en-US" dirty="0" err="1" smtClean="0"/>
              <a:t>colour</a:t>
            </a:r>
            <a:r>
              <a:rPr lang="en-US" dirty="0" smtClean="0"/>
              <a:t> would it be and why?</a:t>
            </a:r>
          </a:p>
          <a:p>
            <a:r>
              <a:rPr lang="en-US" dirty="0" smtClean="0"/>
              <a:t>If Change were an animal – what animal would it be and why?</a:t>
            </a:r>
          </a:p>
          <a:p>
            <a:r>
              <a:rPr lang="en-US" dirty="0" smtClean="0"/>
              <a:t>If Change were a sound – what sound and why?</a:t>
            </a:r>
          </a:p>
          <a:p>
            <a:r>
              <a:rPr lang="en-US" dirty="0" smtClean="0"/>
              <a:t>If Change were a movie – what movie and why?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94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insights 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Who are you now?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3418" y="2381951"/>
            <a:ext cx="3744212" cy="3744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567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Transformational Leadership Development and 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 Insight?  (So What Moment)</a:t>
            </a:r>
          </a:p>
          <a:p>
            <a:r>
              <a:rPr lang="en-US" dirty="0" smtClean="0"/>
              <a:t>BIG questions about the study?</a:t>
            </a:r>
          </a:p>
          <a:p>
            <a:r>
              <a:rPr lang="en-US" dirty="0" smtClean="0"/>
              <a:t>Takeaways – who are you now?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7393" y="2430463"/>
            <a:ext cx="8128000" cy="3695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5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Next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Barry’s 6 M model</a:t>
            </a:r>
          </a:p>
          <a:p>
            <a:r>
              <a:rPr lang="en-US" dirty="0" smtClean="0"/>
              <a:t>Prep – bring your updated ‘cheat sheet’ to add your insights to the model (based upon your change agent skill set)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12542" y="4057133"/>
            <a:ext cx="9678573" cy="327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1809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131</Words>
  <Application>Microsoft Office PowerPoint</Application>
  <PresentationFormat>On-screen Show (4:3)</PresentationFormat>
  <Paragraphs>16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Change</vt:lpstr>
      <vt:lpstr>Answer with the first thing that comes to mind … </vt:lpstr>
      <vt:lpstr>What insights …</vt:lpstr>
      <vt:lpstr>Transformational Leadership Development and CHANGE</vt:lpstr>
      <vt:lpstr>Next Class</vt:lpstr>
    </vt:vector>
  </TitlesOfParts>
  <Company>Goodman School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Change</dc:title>
  <dc:creator>Barry Wright</dc:creator>
  <cp:lastModifiedBy>Barry Wright</cp:lastModifiedBy>
  <cp:revision>4</cp:revision>
  <dcterms:created xsi:type="dcterms:W3CDTF">2019-03-25T20:14:38Z</dcterms:created>
  <dcterms:modified xsi:type="dcterms:W3CDTF">2019-03-26T11:45:23Z</dcterms:modified>
</cp:coreProperties>
</file>